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82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9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4057A-4A83-664E-BD49-346D61266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EVAPORATORE MULTIEFFETTO</a:t>
            </a:r>
            <a:br>
              <a:rPr lang="it-IT" dirty="0"/>
            </a:br>
            <a:r>
              <a:rPr lang="it-IT" dirty="0"/>
              <a:t>EQUICORRENTE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4AA08D-05B0-A942-8301-FBD467B262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Giovanni Casavecchia</a:t>
            </a:r>
          </a:p>
        </p:txBody>
      </p:sp>
    </p:spTree>
    <p:extLst>
      <p:ext uri="{BB962C8B-B14F-4D97-AF65-F5344CB8AC3E}">
        <p14:creationId xmlns:p14="http://schemas.microsoft.com/office/powerpoint/2010/main" val="65910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6">
            <a:extLst>
              <a:ext uri="{FF2B5EF4-FFF2-40B4-BE49-F238E27FC236}">
                <a16:creationId xmlns:a16="http://schemas.microsoft.com/office/drawing/2014/main" id="{65CD016E-5031-49BE-9253-598979EEA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88642"/>
          </a:xfrm>
          <a:custGeom>
            <a:avLst/>
            <a:gdLst>
              <a:gd name="connsiteX0" fmla="*/ 0 w 12192000"/>
              <a:gd name="connsiteY0" fmla="*/ 0 h 1188642"/>
              <a:gd name="connsiteX1" fmla="*/ 12192000 w 12192000"/>
              <a:gd name="connsiteY1" fmla="*/ 0 h 1188642"/>
              <a:gd name="connsiteX2" fmla="*/ 12192000 w 12192000"/>
              <a:gd name="connsiteY2" fmla="*/ 839697 h 1188642"/>
              <a:gd name="connsiteX3" fmla="*/ 12113803 w 12192000"/>
              <a:gd name="connsiteY3" fmla="*/ 847980 h 1188642"/>
              <a:gd name="connsiteX4" fmla="*/ 6753597 w 12192000"/>
              <a:gd name="connsiteY4" fmla="*/ 1171537 h 1188642"/>
              <a:gd name="connsiteX5" fmla="*/ 400746 w 12192000"/>
              <a:gd name="connsiteY5" fmla="*/ 1000194 h 1188642"/>
              <a:gd name="connsiteX6" fmla="*/ 0 w 12192000"/>
              <a:gd name="connsiteY6" fmla="*/ 963218 h 11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188642">
                <a:moveTo>
                  <a:pt x="0" y="0"/>
                </a:moveTo>
                <a:lnTo>
                  <a:pt x="12192000" y="0"/>
                </a:lnTo>
                <a:lnTo>
                  <a:pt x="12192000" y="839697"/>
                </a:lnTo>
                <a:lnTo>
                  <a:pt x="12113803" y="847980"/>
                </a:lnTo>
                <a:cubicBezTo>
                  <a:pt x="10139508" y="1045929"/>
                  <a:pt x="8237152" y="1138932"/>
                  <a:pt x="6753597" y="1171537"/>
                </a:cubicBezTo>
                <a:cubicBezTo>
                  <a:pt x="4940363" y="1211386"/>
                  <a:pt x="2657278" y="1192056"/>
                  <a:pt x="400746" y="1000194"/>
                </a:cubicBezTo>
                <a:lnTo>
                  <a:pt x="0" y="963218"/>
                </a:lnTo>
                <a:close/>
              </a:path>
            </a:pathLst>
          </a:custGeom>
          <a:solidFill>
            <a:schemeClr val="tx2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8">
            <a:extLst>
              <a:ext uri="{FF2B5EF4-FFF2-40B4-BE49-F238E27FC236}">
                <a16:creationId xmlns:a16="http://schemas.microsoft.com/office/drawing/2014/main" id="{503631E2-1718-4F37-AF4F-56ED9E0F5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6E43AAA-0A9C-4A11-B5E4-76598F43E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0DAF0EFB-E124-47F9-A92D-5ACF35117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37653B8-17BA-4001-BEE1-4E6991EAB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6467AAAF-9A62-48E9-A977-E1E172016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FF402E9-42A2-4489-8A1C-33D431C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746F500E-5E65-412F-9151-128D8A8A10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ED6AF5D-CDAA-4496-B382-BC011CD7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B83CA955-24B2-49CA-AD12-346DC89C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A25F8E2-F649-499C-9F8E-63D9C7D6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F2C3541D-E273-4F5F-B0C9-58EB62CAD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DAADE8A-1FC9-4E7A-A73D-E361E88A6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E080E18A-9973-41CF-A8C2-A23444BA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747E375-DB87-4737-971E-BE07BEF2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DDD91999-92A7-46A7-A2A4-E610DD63A7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DE59C638-9FC3-4C07-A488-7CC46DABB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DDAD8E32-C8C2-4CB6-A1DD-57773D26B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2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992C2CA5-FC63-4CD4-9E9D-E508AB0F3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7BC83671-DBAB-4D1A-9130-A1C91C37C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5A8C4915-0ECE-472C-88DC-CCA9C37ED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1E7B8714-14C0-4959-A678-4FC94E822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9855E83E-3C8F-415E-B3AC-1BAC260DC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D0551D82-B08A-6D45-808E-15D46B1D2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2" y="1407781"/>
            <a:ext cx="7166548" cy="4718382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4575755-C1E5-7244-88D2-647C19AFAD6C}"/>
              </a:ext>
            </a:extLst>
          </p:cNvPr>
          <p:cNvSpPr/>
          <p:nvPr/>
        </p:nvSpPr>
        <p:spPr>
          <a:xfrm>
            <a:off x="7069910" y="1600040"/>
            <a:ext cx="569934" cy="11968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7038D367-E304-CF41-983A-DA9796AB1A17}"/>
              </a:ext>
            </a:extLst>
          </p:cNvPr>
          <p:cNvCxnSpPr/>
          <p:nvPr/>
        </p:nvCxnSpPr>
        <p:spPr>
          <a:xfrm>
            <a:off x="7354877" y="2849787"/>
            <a:ext cx="0" cy="2558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entesi quadra aperta 5">
            <a:extLst>
              <a:ext uri="{FF2B5EF4-FFF2-40B4-BE49-F238E27FC236}">
                <a16:creationId xmlns:a16="http://schemas.microsoft.com/office/drawing/2014/main" id="{287A9DED-26F2-304B-9FB0-78AA5393014E}"/>
              </a:ext>
            </a:extLst>
          </p:cNvPr>
          <p:cNvSpPr/>
          <p:nvPr/>
        </p:nvSpPr>
        <p:spPr>
          <a:xfrm rot="16200000">
            <a:off x="7186223" y="5299742"/>
            <a:ext cx="330979" cy="43681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13DDCE6-4E70-8E4D-84BB-248D37072767}"/>
              </a:ext>
            </a:extLst>
          </p:cNvPr>
          <p:cNvSpPr txBox="1"/>
          <p:nvPr/>
        </p:nvSpPr>
        <p:spPr>
          <a:xfrm>
            <a:off x="8232858" y="1544242"/>
            <a:ext cx="321248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Per migliorare </a:t>
            </a:r>
            <a:r>
              <a:rPr lang="it-IT" dirty="0" err="1"/>
              <a:t>R</a:t>
            </a:r>
            <a:r>
              <a:rPr lang="it-IT" dirty="0"/>
              <a:t>, cioè il </a:t>
            </a:r>
          </a:p>
          <a:p>
            <a:r>
              <a:rPr lang="it-IT" dirty="0"/>
              <a:t>rapporto tra V/</a:t>
            </a:r>
            <a:r>
              <a:rPr lang="it-IT" dirty="0" err="1"/>
              <a:t>W</a:t>
            </a:r>
            <a:r>
              <a:rPr lang="it-IT" dirty="0"/>
              <a:t>, si adottato </a:t>
            </a:r>
          </a:p>
          <a:p>
            <a:r>
              <a:rPr lang="it-IT" dirty="0"/>
              <a:t>Evaporatori </a:t>
            </a:r>
            <a:r>
              <a:rPr lang="it-IT" dirty="0" err="1"/>
              <a:t>multieffetto</a:t>
            </a:r>
            <a:r>
              <a:rPr lang="it-IT" dirty="0"/>
              <a:t>.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A187894-1625-494B-920E-A6C1501D8D20}"/>
              </a:ext>
            </a:extLst>
          </p:cNvPr>
          <p:cNvSpPr txBox="1"/>
          <p:nvPr/>
        </p:nvSpPr>
        <p:spPr>
          <a:xfrm>
            <a:off x="8221886" y="3271121"/>
            <a:ext cx="32795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err="1"/>
              <a:t>R</a:t>
            </a:r>
            <a:r>
              <a:rPr lang="it-IT" dirty="0"/>
              <a:t>= vapore/vapore rete= V/</a:t>
            </a:r>
            <a:r>
              <a:rPr lang="it-IT" dirty="0" err="1"/>
              <a:t>W</a:t>
            </a:r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D6456D1-B3EC-5747-979F-347812620E76}"/>
              </a:ext>
            </a:extLst>
          </p:cNvPr>
          <p:cNvSpPr txBox="1"/>
          <p:nvPr/>
        </p:nvSpPr>
        <p:spPr>
          <a:xfrm>
            <a:off x="8232858" y="4882586"/>
            <a:ext cx="3270447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Soluzione economica spesso </a:t>
            </a:r>
          </a:p>
          <a:p>
            <a:r>
              <a:rPr lang="it-IT" dirty="0"/>
              <a:t>Più vantaggiosa</a:t>
            </a:r>
          </a:p>
        </p:txBody>
      </p:sp>
      <p:sp>
        <p:nvSpPr>
          <p:cNvPr id="55" name="Freccia giù 54">
            <a:extLst>
              <a:ext uri="{FF2B5EF4-FFF2-40B4-BE49-F238E27FC236}">
                <a16:creationId xmlns:a16="http://schemas.microsoft.com/office/drawing/2014/main" id="{274622B9-73B4-964B-AEFB-5890B0E4C980}"/>
              </a:ext>
            </a:extLst>
          </p:cNvPr>
          <p:cNvSpPr/>
          <p:nvPr/>
        </p:nvSpPr>
        <p:spPr>
          <a:xfrm>
            <a:off x="9713780" y="4068146"/>
            <a:ext cx="280096" cy="49927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82967D-B7A7-C741-9830-4F546F92F9A1}"/>
              </a:ext>
            </a:extLst>
          </p:cNvPr>
          <p:cNvSpPr txBox="1"/>
          <p:nvPr/>
        </p:nvSpPr>
        <p:spPr>
          <a:xfrm>
            <a:off x="3716157" y="606425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P1&gt;P2</a:t>
            </a:r>
          </a:p>
        </p:txBody>
      </p:sp>
    </p:spTree>
    <p:extLst>
      <p:ext uri="{BB962C8B-B14F-4D97-AF65-F5344CB8AC3E}">
        <p14:creationId xmlns:p14="http://schemas.microsoft.com/office/powerpoint/2010/main" val="274706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55196D0-95AD-4497-84D1-430C6EBB2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DA3D29-E716-4F33-AB4C-8ED10BB36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79944B-9254-4463-AD5B-36257D494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DA31B6-BB0C-47FB-B78E-A35B59D8B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460420D-1A32-4F29-8E6A-0BF0E3A59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744D7E2-E0C1-445D-81C0-6C9E382D5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CE3C75D-E7AA-450E-AE72-A8F8660A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E82641D-7380-4EBC-A0B4-A21F9B703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D3136D-2941-41F5-9CA6-0CD6378DB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459DAFD1-A8B5-4AF5-BBC4-82DBC67B6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3B5597B-C549-4923-9582-01359B7E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84FB59A-C29A-4BC3-AED4-5CBDEEBF8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E875A1F-55ED-4D78-BFCD-DEAB4B1F2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AF6A9C4-B5C0-45CF-BEA4-E5E138FB5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7A35A07-8906-46C9-A385-386C890B4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DC56392-B772-4465-9844-E65545FE3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4E1EB07B-37CA-4168-8167-98F2E181C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79CCCC1-44E4-40E6-BEC7-4D67883CA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BA2BCCEB-7B0D-4604-A0D9-C97985394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3E9BE4C6-A966-4993-B450-34D205DCE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D6D0BD97-50C4-4381-B670-2D0ADD588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EA367D7-D8FE-4C9E-B6C6-5285FC7B5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3"/>
            <a:ext cx="12192000" cy="6014522"/>
          </a:xfrm>
          <a:custGeom>
            <a:avLst/>
            <a:gdLst>
              <a:gd name="connsiteX0" fmla="*/ 0 w 12192000"/>
              <a:gd name="connsiteY0" fmla="*/ 0 h 6014522"/>
              <a:gd name="connsiteX1" fmla="*/ 12192000 w 12192000"/>
              <a:gd name="connsiteY1" fmla="*/ 0 h 6014522"/>
              <a:gd name="connsiteX2" fmla="*/ 12192000 w 12192000"/>
              <a:gd name="connsiteY2" fmla="*/ 5663459 h 6014522"/>
              <a:gd name="connsiteX3" fmla="*/ 6299617 w 12192000"/>
              <a:gd name="connsiteY3" fmla="*/ 5663459 h 6014522"/>
              <a:gd name="connsiteX4" fmla="*/ 6096000 w 12192000"/>
              <a:gd name="connsiteY4" fmla="*/ 6014522 h 6014522"/>
              <a:gd name="connsiteX5" fmla="*/ 5892384 w 12192000"/>
              <a:gd name="connsiteY5" fmla="*/ 5663459 h 6014522"/>
              <a:gd name="connsiteX6" fmla="*/ 0 w 12192000"/>
              <a:gd name="connsiteY6" fmla="*/ 5663459 h 601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14522">
                <a:moveTo>
                  <a:pt x="0" y="0"/>
                </a:moveTo>
                <a:lnTo>
                  <a:pt x="12192000" y="0"/>
                </a:lnTo>
                <a:lnTo>
                  <a:pt x="12192000" y="5663459"/>
                </a:lnTo>
                <a:lnTo>
                  <a:pt x="6299617" y="5663459"/>
                </a:lnTo>
                <a:lnTo>
                  <a:pt x="6096000" y="6014522"/>
                </a:lnTo>
                <a:lnTo>
                  <a:pt x="5892384" y="5663459"/>
                </a:lnTo>
                <a:lnTo>
                  <a:pt x="0" y="566345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190C21D-2388-964D-A4FB-AE4CB185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6" y="375595"/>
            <a:ext cx="6791977" cy="44717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0180FF-682E-C942-A082-6C1B69A4BFE2}"/>
              </a:ext>
            </a:extLst>
          </p:cNvPr>
          <p:cNvSpPr txBox="1"/>
          <p:nvPr/>
        </p:nvSpPr>
        <p:spPr>
          <a:xfrm>
            <a:off x="7609562" y="419622"/>
            <a:ext cx="300896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Bilancio materia GLOBALE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EEACD06-78FF-5E49-8022-00B8EED72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619" y="1707427"/>
            <a:ext cx="6305995" cy="96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70726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190C21D-2388-964D-A4FB-AE4CB185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6" y="375595"/>
            <a:ext cx="5417193" cy="44717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0180FF-682E-C942-A082-6C1B69A4BFE2}"/>
              </a:ext>
            </a:extLst>
          </p:cNvPr>
          <p:cNvSpPr txBox="1"/>
          <p:nvPr/>
        </p:nvSpPr>
        <p:spPr>
          <a:xfrm>
            <a:off x="6666333" y="946944"/>
            <a:ext cx="300896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Bilancio materia GLOBALE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EEACD06-78FF-5E49-8022-00B8EED72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619" y="1707427"/>
            <a:ext cx="6305995" cy="96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D504840A-ACE7-A044-9346-D8437DE0D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892" y="3780727"/>
            <a:ext cx="6908800" cy="6731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DA8C2D1-205A-3D48-8C3C-AD6E1D47AE93}"/>
              </a:ext>
            </a:extLst>
          </p:cNvPr>
          <p:cNvSpPr txBox="1"/>
          <p:nvPr/>
        </p:nvSpPr>
        <p:spPr>
          <a:xfrm>
            <a:off x="6587001" y="3112202"/>
            <a:ext cx="3016723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Bilancio energia GLOBALE</a:t>
            </a:r>
          </a:p>
        </p:txBody>
      </p:sp>
    </p:spTree>
    <p:extLst>
      <p:ext uri="{BB962C8B-B14F-4D97-AF65-F5344CB8AC3E}">
        <p14:creationId xmlns:p14="http://schemas.microsoft.com/office/powerpoint/2010/main" val="276244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190C21D-2388-964D-A4FB-AE4CB185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649" y="0"/>
            <a:ext cx="6791977" cy="4471768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5A3C6B6-39CB-F849-83F0-CFAF64E4E4D7}"/>
              </a:ext>
            </a:extLst>
          </p:cNvPr>
          <p:cNvSpPr/>
          <p:nvPr/>
        </p:nvSpPr>
        <p:spPr>
          <a:xfrm>
            <a:off x="5538778" y="213699"/>
            <a:ext cx="2804908" cy="4269552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728D43D-1027-0243-BADB-867411AF1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71" y="4754565"/>
            <a:ext cx="8636000" cy="1955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0761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190C21D-2388-964D-A4FB-AE4CB185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99" y="330897"/>
            <a:ext cx="6791977" cy="4471768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5A3C6B6-39CB-F849-83F0-CFAF64E4E4D7}"/>
              </a:ext>
            </a:extLst>
          </p:cNvPr>
          <p:cNvSpPr/>
          <p:nvPr/>
        </p:nvSpPr>
        <p:spPr>
          <a:xfrm>
            <a:off x="3689588" y="363377"/>
            <a:ext cx="2804908" cy="4269552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449AE05-89AF-114C-84BB-CA8C70999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823" y="4802665"/>
            <a:ext cx="8966200" cy="1841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64894343"/>
      </p:ext>
    </p:extLst>
  </p:cSld>
  <p:clrMapOvr>
    <a:masterClrMapping/>
  </p:clrMapOvr>
</p:sld>
</file>

<file path=ppt/theme/theme1.xml><?xml version="1.0" encoding="utf-8"?>
<a:theme xmlns:a="http://schemas.openxmlformats.org/drawingml/2006/main" name="Atlante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50</Words>
  <Application>Microsoft Macintosh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Calibri Light</vt:lpstr>
      <vt:lpstr>Rockwell</vt:lpstr>
      <vt:lpstr>Wingdings</vt:lpstr>
      <vt:lpstr>Atlante</vt:lpstr>
      <vt:lpstr>EVAPORATORE MULTIEFFETTO EQUICORRENTE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EVAPORATORE MULTIEFFETTO EQUICORRENTE</dc:title>
  <dc:creator>giovanni casavecchia</dc:creator>
  <cp:lastModifiedBy>giovanni casavecchia</cp:lastModifiedBy>
  <cp:revision>8</cp:revision>
  <dcterms:created xsi:type="dcterms:W3CDTF">2020-03-21T15:04:02Z</dcterms:created>
  <dcterms:modified xsi:type="dcterms:W3CDTF">2020-03-26T16:19:32Z</dcterms:modified>
</cp:coreProperties>
</file>